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63" r:id="rId2"/>
    <p:sldId id="1395" r:id="rId3"/>
    <p:sldId id="1393" r:id="rId4"/>
    <p:sldId id="1394" r:id="rId5"/>
  </p:sldIdLst>
  <p:sldSz cx="14630400" cy="82296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C2A86"/>
    <a:srgbClr val="32AA39"/>
    <a:srgbClr val="7DBE31"/>
    <a:srgbClr val="0A528C"/>
    <a:srgbClr val="0E73C6"/>
    <a:srgbClr val="139CEC"/>
    <a:srgbClr val="7DCEF6"/>
    <a:srgbClr val="2398DB"/>
    <a:srgbClr val="0B5CAD"/>
    <a:srgbClr val="043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5" autoAdjust="0"/>
    <p:restoredTop sz="99885" autoAdjust="0"/>
  </p:normalViewPr>
  <p:slideViewPr>
    <p:cSldViewPr snapToGrid="0">
      <p:cViewPr>
        <p:scale>
          <a:sx n="100" d="100"/>
          <a:sy n="100" d="100"/>
        </p:scale>
        <p:origin x="-1168" y="-95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6503CB-6D4F-3648-9F4A-9365C05A267D}" type="datetimeFigureOut">
              <a:rPr lang="en-US"/>
              <a:pPr>
                <a:defRPr/>
              </a:pPr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5794C0D-0594-DE46-B6B9-42DB88E7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F30027-5137-9748-972B-93C1AE69E7C1}" type="datetime1">
              <a:rPr lang="en-US"/>
              <a:pPr>
                <a:defRPr/>
              </a:pPr>
              <a:t>3/8/17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440077-7723-BC4D-95E3-1843DDF39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5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FA55-A47B-9244-ABCC-120156C7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3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08076-091A-794F-950B-0D52E1A1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8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FE91-8A3E-1D4A-A1D6-84CB02CA2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8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E18D-CA56-B64E-B3E9-5A53FA92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2BDDC-32F7-0442-AFCB-33D96952D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C90A-6E08-5349-A0C6-C03205721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D26C0-D4EF-AB43-97F5-1FC657EF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56EA-54FB-FC4E-8807-10DF950D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5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EB54-1B93-7544-9C5E-E77BFB392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5E0FC-3687-9C41-819D-BF24371EB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8721A-F2C7-5B4D-B4A6-C73CF16F8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838" y="7494588"/>
            <a:ext cx="341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>
              <a:defRPr sz="2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9038" y="7494588"/>
            <a:ext cx="4632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438" y="7494588"/>
            <a:ext cx="341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pPr>
              <a:defRPr/>
            </a:pPr>
            <a:fld id="{C9F2E19F-36D7-9E44-A355-29F29513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6C2A86"/>
          </a:solidFill>
          <a:latin typeface="+mj-lt"/>
          <a:ea typeface="ヒラギノ角ゴ Pro W3" charset="0"/>
          <a:cs typeface="ＭＳ Ｐゴシック" charset="-128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ヒラギノ角ゴ Pro W3" charset="0"/>
          <a:cs typeface="ＭＳ Ｐゴシック" charset="-128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ヒラギノ角ゴ Pro W3" charset="0"/>
          <a:cs typeface="ＭＳ Ｐゴシック" charset="-128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ヒラギノ角ゴ Pro W3" charset="0"/>
          <a:cs typeface="ＭＳ Ｐゴシック" charset="-128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ヒラギノ角ゴ Pro W3" charset="0"/>
          <a:cs typeface="ＭＳ Ｐゴシック" charset="-128"/>
        </a:defRPr>
      </a:lvl5pPr>
      <a:lvl6pPr marL="4572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9144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3716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18288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ヒラギノ角ゴ Pro W3" charset="0"/>
          <a:cs typeface="ＭＳ Ｐゴシック" charset="-128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33956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ＭＳ Ｐゴシック" charset="-128"/>
        </a:defRPr>
      </a:lvl6pPr>
      <a:lvl7pPr marL="38528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ＭＳ Ｐゴシック" charset="-128"/>
        </a:defRPr>
      </a:lvl7pPr>
      <a:lvl8pPr marL="43100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ＭＳ Ｐゴシック" charset="-128"/>
        </a:defRPr>
      </a:lvl8pPr>
      <a:lvl9pPr marL="47672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Picture 2" descr="BBBS-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114550"/>
            <a:ext cx="7112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6985000"/>
            <a:ext cx="14630400" cy="1244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1306513" rtl="0" eaLnBrk="0" fontAlgn="base" hangingPunct="0">
              <a:spcBef>
                <a:spcPct val="0"/>
              </a:spcBef>
              <a:spcAft>
                <a:spcPct val="0"/>
              </a:spcAft>
              <a:defRPr sz="6300" b="1">
                <a:solidFill>
                  <a:srgbClr val="6C2A86"/>
                </a:solidFill>
                <a:latin typeface="+mj-lt"/>
                <a:ea typeface="ヒラギノ角ゴ Pro W3" charset="0"/>
                <a:cs typeface="ＭＳ Ｐゴシック" charset="-128"/>
              </a:defRPr>
            </a:lvl1pPr>
            <a:lvl2pPr algn="ctr" defTabSz="130651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2pPr>
            <a:lvl3pPr algn="ctr" defTabSz="130651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3pPr>
            <a:lvl4pPr algn="ctr" defTabSz="130651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4pPr>
            <a:lvl5pPr algn="ctr" defTabSz="1306513" rtl="0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  <a:ea typeface="ヒラギノ角ゴ Pro W3" charset="0"/>
                <a:cs typeface="ＭＳ Ｐゴシック" charset="-128"/>
              </a:defRPr>
            </a:lvl5pPr>
            <a:lvl6pPr marL="457200" algn="ctr" defTabSz="130651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6pPr>
            <a:lvl7pPr marL="914400" algn="ctr" defTabSz="130651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7pPr>
            <a:lvl8pPr marL="1371600" algn="ctr" defTabSz="130651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8pPr>
            <a:lvl9pPr marL="1828800" algn="ctr" defTabSz="1306513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12000"/>
                    </a:schemeClr>
                  </a:glow>
                </a:effectLst>
              </a:rPr>
              <a:t>Or visit </a:t>
            </a:r>
            <a:r>
              <a:rPr lang="en-US" sz="4000" dirty="0" err="1" smtClean="0">
                <a:solidFill>
                  <a:schemeClr val="bg1"/>
                </a:solidFill>
                <a:effectLst>
                  <a:glow rad="152400">
                    <a:schemeClr val="tx1">
                      <a:alpha val="12000"/>
                    </a:schemeClr>
                  </a:glow>
                </a:effectLst>
              </a:rPr>
              <a:t>www.bbbstampabay.org</a:t>
            </a:r>
            <a:r>
              <a:rPr lang="en-US" sz="40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12000"/>
                    </a:schemeClr>
                  </a:glow>
                </a:effectLst>
              </a:rPr>
              <a:t>/plate </a:t>
            </a:r>
            <a:r>
              <a:rPr lang="en-US" sz="4000" b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12000"/>
                    </a:schemeClr>
                  </a:glow>
                </a:effectLst>
              </a:rPr>
              <a:t>to </a:t>
            </a:r>
            <a:r>
              <a:rPr lang="en-US" sz="4000" b="0" dirty="0">
                <a:solidFill>
                  <a:schemeClr val="bg1"/>
                </a:solidFill>
                <a:effectLst>
                  <a:glow rad="152400">
                    <a:schemeClr val="tx1">
                      <a:alpha val="12000"/>
                    </a:schemeClr>
                  </a:glow>
                </a:effectLst>
              </a:rPr>
              <a:t>learn more!</a:t>
            </a:r>
            <a:r>
              <a:rPr lang="en-US" sz="40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12000"/>
                    </a:schemeClr>
                  </a:glow>
                </a:effectLst>
              </a:rPr>
              <a:t> </a:t>
            </a:r>
            <a:endParaRPr lang="en-US" sz="4000" dirty="0">
              <a:solidFill>
                <a:schemeClr val="bg1"/>
              </a:solidFill>
              <a:effectLst>
                <a:glow rad="152400">
                  <a:schemeClr val="tx1">
                    <a:alpha val="1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29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7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bbs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6934200"/>
            <a:ext cx="2438399" cy="6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bb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6934200"/>
            <a:ext cx="2438399" cy="6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65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50864</TotalTime>
  <Words>9</Words>
  <Application>Microsoft Macintosh PowerPoint</Application>
  <PresentationFormat>Custom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Digital Lightbridge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Richard Hayes</cp:lastModifiedBy>
  <cp:revision>580</cp:revision>
  <cp:lastPrinted>2014-07-17T19:03:02Z</cp:lastPrinted>
  <dcterms:created xsi:type="dcterms:W3CDTF">2012-04-12T12:12:24Z</dcterms:created>
  <dcterms:modified xsi:type="dcterms:W3CDTF">2017-03-08T19:33:06Z</dcterms:modified>
</cp:coreProperties>
</file>